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2" r:id="rId2"/>
    <p:sldId id="265" r:id="rId3"/>
    <p:sldId id="264" r:id="rId4"/>
    <p:sldId id="266" r:id="rId5"/>
    <p:sldId id="270" r:id="rId6"/>
    <p:sldId id="274" r:id="rId7"/>
    <p:sldId id="268" r:id="rId8"/>
    <p:sldId id="273" r:id="rId9"/>
    <p:sldId id="272" r:id="rId10"/>
    <p:sldId id="275" r:id="rId11"/>
    <p:sldId id="276" r:id="rId12"/>
    <p:sldId id="277" r:id="rId13"/>
    <p:sldId id="27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26.04.2020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png"/><Relationship Id="rId7" Type="http://schemas.openxmlformats.org/officeDocument/2006/relationships/image" Target="../media/image11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19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emf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emf"/><Relationship Id="rId5" Type="http://schemas.openxmlformats.org/officeDocument/2006/relationships/image" Target="../media/image23.png"/><Relationship Id="rId10" Type="http://schemas.openxmlformats.org/officeDocument/2006/relationships/image" Target="../media/image28.emf"/><Relationship Id="rId4" Type="http://schemas.openxmlformats.org/officeDocument/2006/relationships/image" Target="../media/image22.emf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7.pn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image" Target="../media/image37.emf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1.png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41.png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1052736"/>
            <a:ext cx="5903005" cy="864096"/>
          </a:xfrm>
        </p:spPr>
        <p:txBody>
          <a:bodyPr>
            <a:noAutofit/>
          </a:bodyPr>
          <a:lstStyle/>
          <a:p>
            <a:r>
              <a:rPr lang="ru-RU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Ребусы для детей </a:t>
            </a:r>
            <a:br>
              <a:rPr lang="ru-RU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 тему</a:t>
            </a:r>
            <a: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«Физическая культура»</a:t>
            </a:r>
            <a:endParaRPr lang="ru-RU" sz="28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5" t="11146" r="5078" b="11545"/>
          <a:stretch/>
        </p:blipFill>
        <p:spPr bwMode="auto">
          <a:xfrm>
            <a:off x="1475656" y="1926412"/>
            <a:ext cx="6264696" cy="3790405"/>
          </a:xfrm>
          <a:prstGeom prst="rect">
            <a:avLst/>
          </a:prstGeom>
          <a:noFill/>
          <a:ln>
            <a:noFill/>
          </a:ln>
          <a:effectLst>
            <a:innerShdw blurRad="114300">
              <a:schemeClr val="bg2">
                <a:lumMod val="50000"/>
              </a:scheme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04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-60000">
            <a:off x="1085250" y="835721"/>
            <a:ext cx="3064827" cy="1153208"/>
          </a:xfrm>
        </p:spPr>
        <p:txBody>
          <a:bodyPr>
            <a:normAutofit fontScale="90000"/>
          </a:bodyPr>
          <a:lstStyle/>
          <a:p>
            <a:r>
              <a:rPr lang="ru-RU" i="1" dirty="0">
                <a:solidFill>
                  <a:srgbClr val="0070C0"/>
                </a:solidFill>
                <a:latin typeface="Georgia" pitchFamily="18" charset="0"/>
              </a:rPr>
              <a:t>Что нужно сделать, чтобы решить ребус?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 rot="-60000">
            <a:off x="1138963" y="2132541"/>
            <a:ext cx="3048891" cy="4033090"/>
          </a:xfrm>
        </p:spPr>
        <p:txBody>
          <a:bodyPr>
            <a:normAutofit fontScale="92500" lnSpcReduction="10000"/>
          </a:bodyPr>
          <a:lstStyle/>
          <a:p>
            <a:r>
              <a:rPr lang="ru-RU" sz="2400" i="1" dirty="0">
                <a:latin typeface="Georgia" pitchFamily="18" charset="0"/>
              </a:rPr>
              <a:t>Если возле картинки стоят запятые надо посмотреть, где они находятся и посчитать их. Когда они стоят перед словом, то отнимаются первые буквы, если после него – то последние, в том количестве, сколько есть запятых</a:t>
            </a:r>
            <a:r>
              <a:rPr lang="ru-RU" sz="2400" i="1" dirty="0" smtClean="0">
                <a:latin typeface="Georgia" pitchFamily="18" charset="0"/>
              </a:rPr>
              <a:t>.</a:t>
            </a:r>
            <a:endParaRPr lang="ru-RU" sz="2400" i="1" dirty="0">
              <a:latin typeface="Georgia" pitchFamily="18" charset="0"/>
            </a:endParaRPr>
          </a:p>
        </p:txBody>
      </p:sp>
      <p:pic>
        <p:nvPicPr>
          <p:cNvPr id="41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078" y="1268760"/>
            <a:ext cx="1483040" cy="884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644008" y="1268760"/>
            <a:ext cx="117413" cy="234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936" y="1268760"/>
            <a:ext cx="234826" cy="234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034" y="1257808"/>
            <a:ext cx="234826" cy="234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" t="9343" r="4972" b="6203"/>
          <a:stretch/>
        </p:blipFill>
        <p:spPr bwMode="auto">
          <a:xfrm>
            <a:off x="7092280" y="1257807"/>
            <a:ext cx="864096" cy="811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08" r="79152" b="39119"/>
          <a:stretch/>
        </p:blipFill>
        <p:spPr bwMode="auto">
          <a:xfrm>
            <a:off x="5220072" y="2392519"/>
            <a:ext cx="943177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76" r="78119" b="41387"/>
          <a:stretch/>
        </p:blipFill>
        <p:spPr bwMode="auto">
          <a:xfrm>
            <a:off x="7110900" y="2392519"/>
            <a:ext cx="924883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76" r="78248" b="40253"/>
          <a:stretch/>
        </p:blipFill>
        <p:spPr bwMode="auto">
          <a:xfrm>
            <a:off x="5778866" y="5805264"/>
            <a:ext cx="1454090" cy="293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89" b="29146"/>
          <a:stretch/>
        </p:blipFill>
        <p:spPr bwMode="auto">
          <a:xfrm>
            <a:off x="5784408" y="2888347"/>
            <a:ext cx="1576939" cy="2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714" y="3319481"/>
            <a:ext cx="3333069" cy="241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35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-60000">
            <a:off x="983611" y="865505"/>
            <a:ext cx="3311863" cy="1405199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rgbClr val="0070C0"/>
                </a:solidFill>
                <a:latin typeface="Georgia" pitchFamily="18" charset="0"/>
              </a:rPr>
              <a:t>Что нужно сделать, чтобы решить ребус?</a:t>
            </a:r>
            <a:endParaRPr lang="ru-RU" i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 rot="-60000">
            <a:off x="1041364" y="2781827"/>
            <a:ext cx="3242730" cy="3313119"/>
          </a:xfrm>
        </p:spPr>
        <p:txBody>
          <a:bodyPr>
            <a:noAutofit/>
          </a:bodyPr>
          <a:lstStyle/>
          <a:p>
            <a:r>
              <a:rPr lang="ru-RU" sz="2400" i="1" dirty="0">
                <a:latin typeface="Georgia" pitchFamily="18" charset="0"/>
              </a:rPr>
              <a:t>Запись «буква=буква» означает, </a:t>
            </a:r>
            <a:endParaRPr lang="ru-RU" sz="2400" i="1" dirty="0" smtClean="0">
              <a:latin typeface="Georgia" pitchFamily="18" charset="0"/>
            </a:endParaRPr>
          </a:p>
          <a:p>
            <a:r>
              <a:rPr lang="ru-RU" sz="2400" i="1" dirty="0" smtClean="0">
                <a:latin typeface="Georgia" pitchFamily="18" charset="0"/>
              </a:rPr>
              <a:t>что </a:t>
            </a:r>
            <a:r>
              <a:rPr lang="ru-RU" sz="2400" i="1" dirty="0">
                <a:latin typeface="Georgia" pitchFamily="18" charset="0"/>
              </a:rPr>
              <a:t>буквы </a:t>
            </a:r>
            <a:r>
              <a:rPr lang="ru-RU" sz="2400" i="1" dirty="0" smtClean="0">
                <a:latin typeface="Georgia" pitchFamily="18" charset="0"/>
              </a:rPr>
              <a:t>взаимозаменяются </a:t>
            </a:r>
            <a:endParaRPr lang="ru-RU" sz="2400" i="1" dirty="0">
              <a:latin typeface="Georgia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9" y="836712"/>
            <a:ext cx="3456384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2" r="58888" b="29314"/>
          <a:stretch/>
        </p:blipFill>
        <p:spPr bwMode="auto">
          <a:xfrm>
            <a:off x="5823747" y="2726595"/>
            <a:ext cx="1288956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95"/>
          <a:stretch/>
        </p:blipFill>
        <p:spPr bwMode="auto">
          <a:xfrm>
            <a:off x="5882151" y="3497438"/>
            <a:ext cx="1282137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35334"/>
            <a:ext cx="2880320" cy="24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70" t="2159" r="46891" b="31809"/>
          <a:stretch/>
        </p:blipFill>
        <p:spPr bwMode="auto">
          <a:xfrm>
            <a:off x="7740351" y="3933296"/>
            <a:ext cx="368423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2" r="63021" b="38127"/>
          <a:stretch/>
        </p:blipFill>
        <p:spPr bwMode="auto">
          <a:xfrm>
            <a:off x="6186755" y="3142330"/>
            <a:ext cx="617493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31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3" y="620689"/>
            <a:ext cx="7535498" cy="1224136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Для разминки: </a:t>
            </a:r>
            <a:br>
              <a:rPr lang="ru-RU" sz="32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32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назови начало и конец дистанции</a:t>
            </a:r>
            <a:endParaRPr lang="ru-RU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6" t="9719" r="3826" b="9652"/>
          <a:stretch/>
        </p:blipFill>
        <p:spPr bwMode="auto">
          <a:xfrm>
            <a:off x="827584" y="2061436"/>
            <a:ext cx="2036387" cy="1655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032" y="2060847"/>
            <a:ext cx="700800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81" t="7331" r="73861" b="35241"/>
          <a:stretch/>
        </p:blipFill>
        <p:spPr bwMode="auto">
          <a:xfrm>
            <a:off x="3589831" y="2071052"/>
            <a:ext cx="1990281" cy="164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0" r="10065" b="10012"/>
          <a:stretch/>
        </p:blipFill>
        <p:spPr bwMode="auto">
          <a:xfrm>
            <a:off x="5577391" y="2086261"/>
            <a:ext cx="1810691" cy="1640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2073547"/>
            <a:ext cx="694737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127513"/>
            <a:ext cx="2016224" cy="2105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5" r="55795" b="35505"/>
          <a:stretch/>
        </p:blipFill>
        <p:spPr bwMode="auto">
          <a:xfrm>
            <a:off x="5810577" y="4803559"/>
            <a:ext cx="2480018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192" y="2101922"/>
            <a:ext cx="360000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35" r="62892" b="35504"/>
          <a:stretch/>
        </p:blipFill>
        <p:spPr bwMode="auto">
          <a:xfrm>
            <a:off x="1043608" y="4839559"/>
            <a:ext cx="2115789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52" r="2458" b="54746"/>
          <a:stretch/>
        </p:blipFill>
        <p:spPr bwMode="auto">
          <a:xfrm>
            <a:off x="827585" y="3877347"/>
            <a:ext cx="7535496" cy="125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513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5" y="692696"/>
            <a:ext cx="7488832" cy="1440160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Какие физические качества нам понадобятся для победы?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15616" y="2763037"/>
            <a:ext cx="3721788" cy="1937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693" y="2334868"/>
            <a:ext cx="720000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6" t="6440" r="23853" b="8639"/>
          <a:stretch/>
        </p:blipFill>
        <p:spPr bwMode="auto">
          <a:xfrm>
            <a:off x="5220072" y="2694868"/>
            <a:ext cx="2088232" cy="2005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579" y="2334868"/>
            <a:ext cx="360000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334868"/>
            <a:ext cx="719137" cy="72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869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5" y="620689"/>
            <a:ext cx="7488832" cy="1512167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Какие физические качества нам понадобятся для победы?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2420888"/>
            <a:ext cx="2729825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3" r="65473" b="34169"/>
          <a:stretch/>
        </p:blipFill>
        <p:spPr bwMode="auto">
          <a:xfrm>
            <a:off x="1957240" y="5050781"/>
            <a:ext cx="1379648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0" r="5841" b="4368"/>
          <a:stretch/>
        </p:blipFill>
        <p:spPr bwMode="auto">
          <a:xfrm>
            <a:off x="5128090" y="2420889"/>
            <a:ext cx="2519720" cy="2519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897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5" y="620689"/>
            <a:ext cx="7488832" cy="1512167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Какие физические качества нам понадобятся для победы?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55" name="Picture 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0" r="5841" b="4368"/>
          <a:stretch/>
        </p:blipFill>
        <p:spPr bwMode="auto">
          <a:xfrm>
            <a:off x="6382478" y="2725798"/>
            <a:ext cx="2005945" cy="191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7" name="Picture 1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0" r="66376" b="36073"/>
          <a:stretch/>
        </p:blipFill>
        <p:spPr bwMode="auto">
          <a:xfrm>
            <a:off x="920393" y="4752025"/>
            <a:ext cx="1563376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9" name="Picture 1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4" r="15629"/>
          <a:stretch/>
        </p:blipFill>
        <p:spPr bwMode="auto">
          <a:xfrm>
            <a:off x="2871947" y="2674549"/>
            <a:ext cx="1347185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0" name="Picture 1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6" t="3268" b="4078"/>
          <a:stretch/>
        </p:blipFill>
        <p:spPr bwMode="auto">
          <a:xfrm>
            <a:off x="755576" y="2655981"/>
            <a:ext cx="2016224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1" name="Picture 1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6" t="3616" r="4652" b="4083"/>
          <a:stretch/>
        </p:blipFill>
        <p:spPr bwMode="auto">
          <a:xfrm>
            <a:off x="4211960" y="2674549"/>
            <a:ext cx="1766068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2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209584"/>
            <a:ext cx="719137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3" name="Picture 19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69" r="65602" b="35703"/>
          <a:stretch/>
        </p:blipFill>
        <p:spPr bwMode="auto">
          <a:xfrm>
            <a:off x="6660232" y="4705301"/>
            <a:ext cx="1587852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8" name="Picture 1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617" y="2209584"/>
            <a:ext cx="36036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791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5" y="620689"/>
            <a:ext cx="7488832" cy="1512167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Какие физические качества нам понадобятся для победы?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2754358"/>
            <a:ext cx="2160703" cy="211480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718" y="2250855"/>
            <a:ext cx="36036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70" r="71409" b="29390"/>
          <a:stretch/>
        </p:blipFill>
        <p:spPr bwMode="auto">
          <a:xfrm>
            <a:off x="3319049" y="3587881"/>
            <a:ext cx="1911290" cy="74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319" y="3097292"/>
            <a:ext cx="360363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0" t="13641" r="9953" b="16242"/>
          <a:stretch/>
        </p:blipFill>
        <p:spPr bwMode="auto">
          <a:xfrm>
            <a:off x="6084168" y="2754359"/>
            <a:ext cx="2246788" cy="2042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682" y="2250855"/>
            <a:ext cx="719137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897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5" y="620689"/>
            <a:ext cx="7488832" cy="1152127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Отгадайте вид спорта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1579168" y="2281655"/>
            <a:ext cx="2133519" cy="25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9" r="66763" b="35504"/>
          <a:stretch/>
        </p:blipFill>
        <p:spPr bwMode="auto">
          <a:xfrm>
            <a:off x="1826704" y="4869160"/>
            <a:ext cx="1545373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2492895"/>
            <a:ext cx="2521223" cy="2133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223" y="1988840"/>
            <a:ext cx="719137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525" y="1995190"/>
            <a:ext cx="360363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897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83225"/>
          </a:xfrm>
        </p:spPr>
        <p:txBody>
          <a:bodyPr>
            <a:normAutofit/>
          </a:bodyPr>
          <a:lstStyle/>
          <a:p>
            <a:r>
              <a:rPr lang="ru-RU" sz="36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Отгадайте вид спорта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" t="11064" r="86156" b="34938"/>
          <a:stretch/>
        </p:blipFill>
        <p:spPr bwMode="auto">
          <a:xfrm>
            <a:off x="899592" y="3068959"/>
            <a:ext cx="100954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1" r="88701" b="35635"/>
          <a:stretch/>
        </p:blipFill>
        <p:spPr bwMode="auto">
          <a:xfrm>
            <a:off x="4492093" y="3068959"/>
            <a:ext cx="856589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2" r="23953"/>
          <a:stretch/>
        </p:blipFill>
        <p:spPr bwMode="auto">
          <a:xfrm>
            <a:off x="1909132" y="2542628"/>
            <a:ext cx="2086804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578087"/>
            <a:ext cx="243592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189" y="2060847"/>
            <a:ext cx="719137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855" y="2060848"/>
            <a:ext cx="719137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919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83226"/>
          </a:xfrm>
        </p:spPr>
        <p:txBody>
          <a:bodyPr>
            <a:normAutofit/>
          </a:bodyPr>
          <a:lstStyle/>
          <a:p>
            <a:r>
              <a:rPr lang="ru-RU" sz="36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Отгадайте вид спорта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307012"/>
            <a:ext cx="719137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307013"/>
            <a:ext cx="719137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780928"/>
            <a:ext cx="2448272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8" r="88959" b="33232"/>
          <a:stretch/>
        </p:blipFill>
        <p:spPr bwMode="auto">
          <a:xfrm>
            <a:off x="6372200" y="3212976"/>
            <a:ext cx="883212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872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7"/>
            <a:ext cx="6965245" cy="936104"/>
          </a:xfrm>
        </p:spPr>
        <p:txBody>
          <a:bodyPr>
            <a:normAutofit/>
          </a:bodyPr>
          <a:lstStyle/>
          <a:p>
            <a:r>
              <a:rPr lang="ru-RU" sz="36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Отгадайте вид спорта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" r="2324" b="9197"/>
          <a:stretch/>
        </p:blipFill>
        <p:spPr bwMode="auto">
          <a:xfrm>
            <a:off x="923742" y="2460485"/>
            <a:ext cx="2664296" cy="2520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26" r="86177" b="36401"/>
          <a:stretch/>
        </p:blipFill>
        <p:spPr bwMode="auto">
          <a:xfrm>
            <a:off x="4067944" y="3180485"/>
            <a:ext cx="1275115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183" y="2460483"/>
            <a:ext cx="2478233" cy="2520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991" y="2054498"/>
            <a:ext cx="719137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827" y="2060848"/>
            <a:ext cx="365125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382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908721"/>
            <a:ext cx="70567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Я 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 сомневалась, что вы прекрасно справитесь со всеми заданиями и с легкостью разгадаете ребусы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 Надеюсь, что вам понравилось...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Предлагаю вам стать участником нашего марафона, для этого необходимо 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придумать ребус на тему 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Физическая культура», нарисовать его на альбомном листе формата 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4, сделать фото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и прислать воспитателю группы.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Творческого вам вдохновения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!</a:t>
            </a:r>
          </a:p>
          <a:p>
            <a:pPr algn="ctr"/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endParaRPr lang="ru-RU" sz="24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10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735</TotalTime>
  <Words>177</Words>
  <Application>Microsoft Office PowerPoint</Application>
  <PresentationFormat>Экран (4:3)</PresentationFormat>
  <Paragraphs>19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Кнопка</vt:lpstr>
      <vt:lpstr>Ребусы для детей  на тему «Физическая культура»</vt:lpstr>
      <vt:lpstr>Что нужно сделать, чтобы решить ребус?</vt:lpstr>
      <vt:lpstr>Что нужно сделать, чтобы решить ребус?</vt:lpstr>
      <vt:lpstr>Для разминки:  назови начало и конец дистанции</vt:lpstr>
      <vt:lpstr>Какие физические качества нам понадобятся для победы?</vt:lpstr>
      <vt:lpstr>Какие физические качества нам понадобятся для победы?</vt:lpstr>
      <vt:lpstr>Какие физические качества нам понадобятся для победы?</vt:lpstr>
      <vt:lpstr>Какие физические качества нам понадобятся для победы?</vt:lpstr>
      <vt:lpstr>Отгадайте вид спорта</vt:lpstr>
      <vt:lpstr>Отгадайте вид спорта</vt:lpstr>
      <vt:lpstr>Отгадайте вид спорта</vt:lpstr>
      <vt:lpstr>Отгадайте вид спорта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Windows User</cp:lastModifiedBy>
  <cp:revision>71</cp:revision>
  <dcterms:created xsi:type="dcterms:W3CDTF">2020-04-25T21:51:48Z</dcterms:created>
  <dcterms:modified xsi:type="dcterms:W3CDTF">2020-04-26T21:50:44Z</dcterms:modified>
</cp:coreProperties>
</file>